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64" r:id="rId3"/>
    <p:sldId id="263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481C1-74AF-9140-D2E2-49BFB7BF0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9A5A-5C77-EC93-D5C5-FE43B933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26C164-3902-D1C0-9828-B550E57CDA2F}"/>
              </a:ext>
            </a:extLst>
          </p:cNvPr>
          <p:cNvGrpSpPr/>
          <p:nvPr/>
        </p:nvGrpSpPr>
        <p:grpSpPr>
          <a:xfrm>
            <a:off x="1450839" y="1132858"/>
            <a:ext cx="9290322" cy="5725142"/>
            <a:chOff x="1642858" y="1132857"/>
            <a:chExt cx="9290322" cy="572514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6BA4F6F-2B37-24B0-4249-09E69FAA6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8019" y="1142001"/>
              <a:ext cx="4645161" cy="294437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F5C9817-7EFD-60B1-0F73-F971C2A04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858" y="1132857"/>
              <a:ext cx="4645161" cy="29535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5D3B0E6-69FD-07DA-5DDC-C8805D93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7991" y="3913625"/>
              <a:ext cx="4636017" cy="2944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B9DE2D-A382-2C36-7707-C7BF20833EE7}"/>
                  </a:ext>
                </a:extLst>
              </p:cNvPr>
              <p:cNvSpPr txBox="1"/>
              <p:nvPr/>
            </p:nvSpPr>
            <p:spPr>
              <a:xfrm>
                <a:off x="6589336" y="5165889"/>
                <a:ext cx="51941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2D example works fine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3D takes too long, &gt;64 GB Memory and hours of run time (for dispersive materials)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difficult to use this as a design method …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B9DE2D-A382-2C36-7707-C7BF20833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336" y="5165889"/>
                <a:ext cx="5194169" cy="1200329"/>
              </a:xfrm>
              <a:prstGeom prst="rect">
                <a:avLst/>
              </a:prstGeom>
              <a:blipFill>
                <a:blip r:embed="rId7"/>
                <a:stretch>
                  <a:fillRect l="-8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99</TotalTime>
  <Words>105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PowerPoint Presentation</vt:lpstr>
      <vt:lpstr>PowerPoint Presentation</vt:lpstr>
      <vt:lpstr>FDTD solver for taper transmission coefficient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5</cp:revision>
  <dcterms:created xsi:type="dcterms:W3CDTF">2022-06-07T10:08:22Z</dcterms:created>
  <dcterms:modified xsi:type="dcterms:W3CDTF">2022-07-15T00:04:08Z</dcterms:modified>
</cp:coreProperties>
</file>